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6" d="100"/>
          <a:sy n="106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5B9C5-4B26-53A5-B102-664E3AE1C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4AADA4-1901-77C7-05C0-D7ED31A7A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77BB4-E0BE-6959-89AD-9E72F49C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8D8D5-1E2C-5D54-AD54-6D16CCC0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45DC02-A72F-0192-4BC2-9D8B7D7A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95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7C824-27B7-79D1-E928-8F6AAC0D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89D7F2-CC5B-7F13-E16E-BA40BEC87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A4F3DE-1878-1A02-7252-F30A78CC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4D8F8-10EE-492B-CD54-9107D967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02907-644D-1FAA-9CE8-D53E109B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07BE31-3195-3C8F-264D-111D9766F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621"/>
            <a:ext cx="2628900" cy="54883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53A7E5-DAEE-EB96-302C-A79E053D8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621"/>
            <a:ext cx="7734300" cy="54883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A3E8A-B826-14C3-2E0E-7765F2AE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2ED58-EE86-C527-F65F-53F16232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7E1C46-D44E-8495-BBCF-E467B25D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83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7DD9F-F4FD-1DE5-D2F0-9E838D88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00FDC-C30D-C2DE-496A-9576A155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A9AE15-77E4-318A-DA11-588E6E35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7F32E-90D8-2FE6-770B-02E7035A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E2D3B-D072-95B8-636F-C373A9C3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82457-43C3-DB23-7B5E-124907F4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D4DB72-2A36-C67A-8CEE-4C50A6934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98DFA-B3D7-DAA8-FE2F-105C4B0A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71608-DF9E-913B-C890-63F85B04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63EDF-20F2-CC82-CA46-97D63C78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9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6A5E7-B559-EA07-D88F-CFE3674B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B716B9-B890-89DF-C961-BD327E43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FD3B55-1539-B013-9C0F-6A044186D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FF4D9D-DFEE-18E4-E024-5C2B3965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3E1E7-0EEA-1415-AC24-332D9131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A76BF7-FAC5-11AB-0990-1C18B162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5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746BE-E82B-A079-4AF6-B14CEA24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25A2C4-7408-9DAB-E48D-3D448DE3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9FFED2-3174-52BB-687A-661B32B13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889E2E-98F5-0A83-528E-FD05EE2FB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7260CF-74AE-2563-AB83-1AA156B92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B3FC5A-4E02-E44E-8DE8-2E50F1A7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EEE36D-773B-2BB4-DC03-89BDF66E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AD062B-46B8-9CF9-2983-E451C714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05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94166-2C13-4366-3B89-E9F8492A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40516A-6676-8042-9C73-28D009C9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E3E2B3-D499-AB4B-1F39-7FBDC41B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D9FD42-26E1-4DCD-3C1A-197C6D56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7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B532BB-449C-5648-D779-CE4033819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527800" y="0"/>
            <a:ext cx="57658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3CF9DE-9846-10D1-2178-F4FF8D8E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A18410-A64A-3351-7968-D6265205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FBA127-2BCC-2E99-E36C-4B4CC630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92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87BF7-2EF8-E83C-A6F3-568FB0B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1510"/>
            <a:ext cx="3932237" cy="125588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C9AD8-E3EC-7288-F6AE-7AD64D00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CED35B-CB11-C674-C5B8-9D732B9D5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D75C09-C868-AADE-F6E5-03BD6A7D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94DB2-7AF5-E3D3-EABB-797C92F7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2BE2D-2518-813A-376C-00C1C7B7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8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3B48195-9015-4882-6A1E-CFB386172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5506" y="-4763"/>
            <a:ext cx="56769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99D9-A21F-818E-8550-7101E157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1200"/>
            <a:ext cx="3932237" cy="1346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C6EBEF-B3A9-BFD7-3986-65B7FD5C9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3BC5E7-9306-8594-2BA2-625C2ECA1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3C8722-C3A5-57B6-3BF9-3D13A3BD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3840FD-F872-7522-1FBE-716BB899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8FF8-AAF3-3F59-B415-72780BED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FA7308-FB7E-109F-E262-CC72E163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944"/>
            <a:ext cx="10515600" cy="95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071677-86F8-4CF3-5F33-F2B40A1E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34338-0732-79E2-E00B-7F7C6B1CE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2721F-C333-B049-991E-EC01FAFF24BE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3C0E3B-6265-F5CF-89F2-0B3C6BB0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037D8-1E24-E010-2A06-E1FBF9F0F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B22718-F562-CB41-A3B1-3489887B7C2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D6867B-D09B-C0FA-7ED6-FCD915E064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33188" y="0"/>
            <a:ext cx="95562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5B313C-89E0-3CEF-DF9F-8208013883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231" y="6356350"/>
            <a:ext cx="1493938" cy="3860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386C0A4-2B84-6BAA-9DEA-2CEABDB4DF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231" y="65969"/>
            <a:ext cx="1736372" cy="4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77838B-68A9-83DC-EFC4-6AD701B4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13" y="0"/>
            <a:ext cx="649874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F92B8E-FDB6-9E77-012A-8BE9C7AD8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68" y="1439009"/>
            <a:ext cx="7170821" cy="285762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FFC0A-7508-CE08-361F-2684FEDF6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168" y="4458555"/>
            <a:ext cx="7170821" cy="960436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3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85A4C-7CD5-6EDF-641E-8A281506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B8A49-F27F-8A3C-C033-B35D26F3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22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30907-1EBC-D387-B6E5-D0B9478E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665900-21DB-EEED-CC8A-1FF60BDE3BF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299B23-4175-C560-A117-FC98734B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83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0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Corporación Universitaria</dc:creator>
  <cp:lastModifiedBy>Corporación Universitaria</cp:lastModifiedBy>
  <cp:revision>1</cp:revision>
  <dcterms:created xsi:type="dcterms:W3CDTF">2025-10-31T00:22:11Z</dcterms:created>
  <dcterms:modified xsi:type="dcterms:W3CDTF">2025-10-31T00:35:27Z</dcterms:modified>
</cp:coreProperties>
</file>